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31/07/2024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 </a:t>
            </a:r>
            <a:r>
              <a:rPr lang="es-MX" sz="3200" b="1">
                <a:solidFill>
                  <a:srgbClr val="A963A9"/>
                </a:solidFill>
              </a:rPr>
              <a:t>julio </a:t>
            </a:r>
            <a:r>
              <a:rPr lang="es-MX" sz="3200" dirty="0"/>
              <a:t>de 2024,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31/julio/2024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Javier Mayo Meza</cp:lastModifiedBy>
  <cp:revision>40</cp:revision>
  <dcterms:created xsi:type="dcterms:W3CDTF">2018-06-12T17:38:37Z</dcterms:created>
  <dcterms:modified xsi:type="dcterms:W3CDTF">2024-07-31T21:56:56Z</dcterms:modified>
</cp:coreProperties>
</file>